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8DEAF-050A-4C82-B2B4-5EE1C07D5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F95835-1CBD-4A6E-AF47-C80829F1F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30F9-5281-4E09-926F-C3B625AC5359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1E5F98-5365-4116-A0BA-5FE3CB557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EEE436-60AE-4790-8309-48691AAA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148EF-5B1D-497C-997A-17A02F1A12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90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766E53-27A0-4977-9CAE-58FC2D43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7F17C-3C70-4120-AB20-B54A211E3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6227E-A233-42DA-A8F0-83BEA4BBE6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330F9-5281-4E09-926F-C3B625AC5359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4C31E-AC3F-4CBA-BABC-5E7641904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7AFFD-346E-4BF9-9769-B4C3A94736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148EF-5B1D-497C-997A-17A02F1A12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66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F14AB8-66FC-4DD0-9219-CF8592477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800" b="1">
                <a:solidFill>
                  <a:srgbClr val="C00000"/>
                </a:solidFill>
              </a:rPr>
              <a:t>Lancaster University</a:t>
            </a:r>
            <a:endParaRPr lang="en-GB" sz="5800" b="1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268905-6977-4DB9-8AE2-E3A96A8C98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89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7909AB-A3A3-45EF-B03F-2D24057F3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>
                <a:solidFill>
                  <a:srgbClr val="C00000"/>
                </a:solidFill>
              </a:rPr>
              <a:t>Thankyou for listening!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A2C7CF-8A48-442A-BEA5-55D71A529B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16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D145F8-EC7D-4D4B-88A6-0EA9EC8DA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>
                <a:solidFill>
                  <a:srgbClr val="C00000"/>
                </a:solidFill>
              </a:rPr>
              <a:t>Location</a:t>
            </a:r>
            <a:endParaRPr lang="en-GB" sz="4000" b="1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161A0A-80D0-422A-8464-3EC544DCF9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82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45E995-A4A8-4840-96FF-BEC59D47E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A2C6A1-6E44-4270-A6D7-860BE86FA3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3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13BC8B-A5DE-47CF-8239-F3C17A355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C00000"/>
                </a:solidFill>
              </a:rPr>
              <a:t>Lancaster City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1255B1-D620-4F70-A358-BA00A0617A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74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5E8053-768A-4702-8A96-7145E6615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Lancaster University Campus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0B7657-173B-4345-80A7-46B3DD9524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94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7C1D36-9208-4DCD-A4A4-13BF3FECB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>
                <a:solidFill>
                  <a:srgbClr val="C00000"/>
                </a:solidFill>
              </a:rPr>
              <a:t>Campus Facilities</a:t>
            </a:r>
            <a:endParaRPr lang="en-GB" sz="3200" b="1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A04E38-9831-4779-9FE5-3794ABA29E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32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8B60F3-2FCA-4940-ADB9-64B0B4282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7FDD4F-57B9-4CBB-A1BD-888276931F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48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28B951-3A0B-43E1-8A5A-02A6C835E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b="1">
                <a:solidFill>
                  <a:srgbClr val="C00000"/>
                </a:solidFill>
              </a:rPr>
              <a:t>Studying</a:t>
            </a:r>
            <a:endParaRPr lang="en-GB" sz="3400" b="1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0D2EA8-B5EA-4839-B316-0DEA3F50C2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18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0573CC-DEA4-435B-A76B-4BEEDC871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>
                <a:solidFill>
                  <a:srgbClr val="C00000"/>
                </a:solidFill>
              </a:rPr>
              <a:t>Lancaster University Collegiate System</a:t>
            </a:r>
            <a:endParaRPr lang="en-GB" sz="2800" b="1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DF6378-64E5-4C9C-92FB-5888B99611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95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Widescreen</PresentationFormat>
  <Paragraphs>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Lancaster University</vt:lpstr>
      <vt:lpstr>Location</vt:lpstr>
      <vt:lpstr>PowerPoint Presentation</vt:lpstr>
      <vt:lpstr>Lancaster City</vt:lpstr>
      <vt:lpstr>Lancaster University Campus</vt:lpstr>
      <vt:lpstr>Campus Facilities</vt:lpstr>
      <vt:lpstr>PowerPoint Presentation</vt:lpstr>
      <vt:lpstr>Studying</vt:lpstr>
      <vt:lpstr>Lancaster University Collegiate System</vt:lpstr>
      <vt:lpstr>Thankyou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Lancaster University</dc:title>
  <dc:creator>Luke Ashcroft</dc:creator>
  <cp:lastModifiedBy>Luke Ashcroft</cp:lastModifiedBy>
  <cp:revision>2</cp:revision>
  <dcterms:created xsi:type="dcterms:W3CDTF">2022-02-03T14:16:01Z</dcterms:created>
  <dcterms:modified xsi:type="dcterms:W3CDTF">2022-02-08T11:14:17Z</dcterms:modified>
</cp:coreProperties>
</file>